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36576000" cy="19619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5C544D-6BAF-4C3E-ACE5-FB08E7DBF08C}">
          <p14:sldIdLst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A5E"/>
    <a:srgbClr val="4647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0" autoAdjust="0"/>
    <p:restoredTop sz="94660"/>
  </p:normalViewPr>
  <p:slideViewPr>
    <p:cSldViewPr snapToGrid="0">
      <p:cViewPr varScale="1">
        <p:scale>
          <a:sx n="35" d="100"/>
          <a:sy n="35" d="100"/>
        </p:scale>
        <p:origin x="15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3210946"/>
            <a:ext cx="27432000" cy="6830636"/>
          </a:xfrm>
        </p:spPr>
        <p:txBody>
          <a:bodyPr anchor="b"/>
          <a:lstStyle>
            <a:lvl1pPr algn="ctr">
              <a:defRPr sz="171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0304997"/>
            <a:ext cx="27432000" cy="4736936"/>
          </a:xfrm>
        </p:spPr>
        <p:txBody>
          <a:bodyPr/>
          <a:lstStyle>
            <a:lvl1pPr marL="0" indent="0" algn="ctr">
              <a:buNone/>
              <a:defRPr sz="6866"/>
            </a:lvl1pPr>
            <a:lvl2pPr marL="1308003" indent="0" algn="ctr">
              <a:buNone/>
              <a:defRPr sz="5722"/>
            </a:lvl2pPr>
            <a:lvl3pPr marL="2616007" indent="0" algn="ctr">
              <a:buNone/>
              <a:defRPr sz="5150"/>
            </a:lvl3pPr>
            <a:lvl4pPr marL="3924010" indent="0" algn="ctr">
              <a:buNone/>
              <a:defRPr sz="4577"/>
            </a:lvl4pPr>
            <a:lvl5pPr marL="5232014" indent="0" algn="ctr">
              <a:buNone/>
              <a:defRPr sz="4577"/>
            </a:lvl5pPr>
            <a:lvl6pPr marL="6540017" indent="0" algn="ctr">
              <a:buNone/>
              <a:defRPr sz="4577"/>
            </a:lvl6pPr>
            <a:lvl7pPr marL="7848021" indent="0" algn="ctr">
              <a:buNone/>
              <a:defRPr sz="4577"/>
            </a:lvl7pPr>
            <a:lvl8pPr marL="9156024" indent="0" algn="ctr">
              <a:buNone/>
              <a:defRPr sz="4577"/>
            </a:lvl8pPr>
            <a:lvl9pPr marL="10464028" indent="0" algn="ctr">
              <a:buNone/>
              <a:defRPr sz="45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844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1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1044579"/>
            <a:ext cx="7886700" cy="166269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1044579"/>
            <a:ext cx="23202900" cy="166269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46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45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4891356"/>
            <a:ext cx="31546800" cy="8161337"/>
          </a:xfrm>
        </p:spPr>
        <p:txBody>
          <a:bodyPr anchor="b"/>
          <a:lstStyle>
            <a:lvl1pPr>
              <a:defRPr sz="171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3129903"/>
            <a:ext cx="31546800" cy="4291855"/>
          </a:xfrm>
        </p:spPr>
        <p:txBody>
          <a:bodyPr/>
          <a:lstStyle>
            <a:lvl1pPr marL="0" indent="0">
              <a:buNone/>
              <a:defRPr sz="6866">
                <a:solidFill>
                  <a:schemeClr val="tx1">
                    <a:tint val="75000"/>
                  </a:schemeClr>
                </a:solidFill>
              </a:defRPr>
            </a:lvl1pPr>
            <a:lvl2pPr marL="1308003" indent="0">
              <a:buNone/>
              <a:defRPr sz="5722">
                <a:solidFill>
                  <a:schemeClr val="tx1">
                    <a:tint val="75000"/>
                  </a:schemeClr>
                </a:solidFill>
              </a:defRPr>
            </a:lvl2pPr>
            <a:lvl3pPr marL="2616007" indent="0">
              <a:buNone/>
              <a:defRPr sz="5150">
                <a:solidFill>
                  <a:schemeClr val="tx1">
                    <a:tint val="75000"/>
                  </a:schemeClr>
                </a:solidFill>
              </a:defRPr>
            </a:lvl3pPr>
            <a:lvl4pPr marL="3924010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4pPr>
            <a:lvl5pPr marL="5232014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5pPr>
            <a:lvl6pPr marL="6540017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6pPr>
            <a:lvl7pPr marL="7848021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7pPr>
            <a:lvl8pPr marL="9156024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8pPr>
            <a:lvl9pPr marL="10464028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32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5222893"/>
            <a:ext cx="15544800" cy="12448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5222893"/>
            <a:ext cx="15544800" cy="12448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71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044580"/>
            <a:ext cx="31546800" cy="37922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4809605"/>
            <a:ext cx="15473361" cy="2357113"/>
          </a:xfrm>
        </p:spPr>
        <p:txBody>
          <a:bodyPr anchor="b"/>
          <a:lstStyle>
            <a:lvl1pPr marL="0" indent="0">
              <a:buNone/>
              <a:defRPr sz="6866" b="1"/>
            </a:lvl1pPr>
            <a:lvl2pPr marL="1308003" indent="0">
              <a:buNone/>
              <a:defRPr sz="5722" b="1"/>
            </a:lvl2pPr>
            <a:lvl3pPr marL="2616007" indent="0">
              <a:buNone/>
              <a:defRPr sz="5150" b="1"/>
            </a:lvl3pPr>
            <a:lvl4pPr marL="3924010" indent="0">
              <a:buNone/>
              <a:defRPr sz="4577" b="1"/>
            </a:lvl4pPr>
            <a:lvl5pPr marL="5232014" indent="0">
              <a:buNone/>
              <a:defRPr sz="4577" b="1"/>
            </a:lvl5pPr>
            <a:lvl6pPr marL="6540017" indent="0">
              <a:buNone/>
              <a:defRPr sz="4577" b="1"/>
            </a:lvl6pPr>
            <a:lvl7pPr marL="7848021" indent="0">
              <a:buNone/>
              <a:defRPr sz="4577" b="1"/>
            </a:lvl7pPr>
            <a:lvl8pPr marL="9156024" indent="0">
              <a:buNone/>
              <a:defRPr sz="4577" b="1"/>
            </a:lvl8pPr>
            <a:lvl9pPr marL="10464028" indent="0">
              <a:buNone/>
              <a:defRPr sz="45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7166718"/>
            <a:ext cx="15473361" cy="10541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4809605"/>
            <a:ext cx="15549564" cy="2357113"/>
          </a:xfrm>
        </p:spPr>
        <p:txBody>
          <a:bodyPr anchor="b"/>
          <a:lstStyle>
            <a:lvl1pPr marL="0" indent="0">
              <a:buNone/>
              <a:defRPr sz="6866" b="1"/>
            </a:lvl1pPr>
            <a:lvl2pPr marL="1308003" indent="0">
              <a:buNone/>
              <a:defRPr sz="5722" b="1"/>
            </a:lvl2pPr>
            <a:lvl3pPr marL="2616007" indent="0">
              <a:buNone/>
              <a:defRPr sz="5150" b="1"/>
            </a:lvl3pPr>
            <a:lvl4pPr marL="3924010" indent="0">
              <a:buNone/>
              <a:defRPr sz="4577" b="1"/>
            </a:lvl4pPr>
            <a:lvl5pPr marL="5232014" indent="0">
              <a:buNone/>
              <a:defRPr sz="4577" b="1"/>
            </a:lvl5pPr>
            <a:lvl6pPr marL="6540017" indent="0">
              <a:buNone/>
              <a:defRPr sz="4577" b="1"/>
            </a:lvl6pPr>
            <a:lvl7pPr marL="7848021" indent="0">
              <a:buNone/>
              <a:defRPr sz="4577" b="1"/>
            </a:lvl7pPr>
            <a:lvl8pPr marL="9156024" indent="0">
              <a:buNone/>
              <a:defRPr sz="4577" b="1"/>
            </a:lvl8pPr>
            <a:lvl9pPr marL="10464028" indent="0">
              <a:buNone/>
              <a:defRPr sz="45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7166718"/>
            <a:ext cx="15549564" cy="10541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34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83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62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07994"/>
            <a:ext cx="11796711" cy="4577980"/>
          </a:xfrm>
        </p:spPr>
        <p:txBody>
          <a:bodyPr anchor="b"/>
          <a:lstStyle>
            <a:lvl1pPr>
              <a:defRPr sz="91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824905"/>
            <a:ext cx="18516600" cy="13942855"/>
          </a:xfrm>
        </p:spPr>
        <p:txBody>
          <a:bodyPr/>
          <a:lstStyle>
            <a:lvl1pPr>
              <a:defRPr sz="9155"/>
            </a:lvl1pPr>
            <a:lvl2pPr>
              <a:defRPr sz="8011"/>
            </a:lvl2pPr>
            <a:lvl3pPr>
              <a:defRPr sz="6866"/>
            </a:lvl3pPr>
            <a:lvl4pPr>
              <a:defRPr sz="5722"/>
            </a:lvl4pPr>
            <a:lvl5pPr>
              <a:defRPr sz="5722"/>
            </a:lvl5pPr>
            <a:lvl6pPr>
              <a:defRPr sz="5722"/>
            </a:lvl6pPr>
            <a:lvl7pPr>
              <a:defRPr sz="5722"/>
            </a:lvl7pPr>
            <a:lvl8pPr>
              <a:defRPr sz="5722"/>
            </a:lvl8pPr>
            <a:lvl9pPr>
              <a:defRPr sz="57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885974"/>
            <a:ext cx="11796711" cy="10904495"/>
          </a:xfrm>
        </p:spPr>
        <p:txBody>
          <a:bodyPr/>
          <a:lstStyle>
            <a:lvl1pPr marL="0" indent="0">
              <a:buNone/>
              <a:defRPr sz="4577"/>
            </a:lvl1pPr>
            <a:lvl2pPr marL="1308003" indent="0">
              <a:buNone/>
              <a:defRPr sz="4005"/>
            </a:lvl2pPr>
            <a:lvl3pPr marL="2616007" indent="0">
              <a:buNone/>
              <a:defRPr sz="3433"/>
            </a:lvl3pPr>
            <a:lvl4pPr marL="3924010" indent="0">
              <a:buNone/>
              <a:defRPr sz="2861"/>
            </a:lvl4pPr>
            <a:lvl5pPr marL="5232014" indent="0">
              <a:buNone/>
              <a:defRPr sz="2861"/>
            </a:lvl5pPr>
            <a:lvl6pPr marL="6540017" indent="0">
              <a:buNone/>
              <a:defRPr sz="2861"/>
            </a:lvl6pPr>
            <a:lvl7pPr marL="7848021" indent="0">
              <a:buNone/>
              <a:defRPr sz="2861"/>
            </a:lvl7pPr>
            <a:lvl8pPr marL="9156024" indent="0">
              <a:buNone/>
              <a:defRPr sz="2861"/>
            </a:lvl8pPr>
            <a:lvl9pPr marL="10464028" indent="0">
              <a:buNone/>
              <a:defRPr sz="286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39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07994"/>
            <a:ext cx="11796711" cy="4577980"/>
          </a:xfrm>
        </p:spPr>
        <p:txBody>
          <a:bodyPr anchor="b"/>
          <a:lstStyle>
            <a:lvl1pPr>
              <a:defRPr sz="91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824905"/>
            <a:ext cx="18516600" cy="13942855"/>
          </a:xfrm>
        </p:spPr>
        <p:txBody>
          <a:bodyPr anchor="t"/>
          <a:lstStyle>
            <a:lvl1pPr marL="0" indent="0">
              <a:buNone/>
              <a:defRPr sz="9155"/>
            </a:lvl1pPr>
            <a:lvl2pPr marL="1308003" indent="0">
              <a:buNone/>
              <a:defRPr sz="8011"/>
            </a:lvl2pPr>
            <a:lvl3pPr marL="2616007" indent="0">
              <a:buNone/>
              <a:defRPr sz="6866"/>
            </a:lvl3pPr>
            <a:lvl4pPr marL="3924010" indent="0">
              <a:buNone/>
              <a:defRPr sz="5722"/>
            </a:lvl4pPr>
            <a:lvl5pPr marL="5232014" indent="0">
              <a:buNone/>
              <a:defRPr sz="5722"/>
            </a:lvl5pPr>
            <a:lvl6pPr marL="6540017" indent="0">
              <a:buNone/>
              <a:defRPr sz="5722"/>
            </a:lvl6pPr>
            <a:lvl7pPr marL="7848021" indent="0">
              <a:buNone/>
              <a:defRPr sz="5722"/>
            </a:lvl7pPr>
            <a:lvl8pPr marL="9156024" indent="0">
              <a:buNone/>
              <a:defRPr sz="5722"/>
            </a:lvl8pPr>
            <a:lvl9pPr marL="10464028" indent="0">
              <a:buNone/>
              <a:defRPr sz="57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885974"/>
            <a:ext cx="11796711" cy="10904495"/>
          </a:xfrm>
        </p:spPr>
        <p:txBody>
          <a:bodyPr/>
          <a:lstStyle>
            <a:lvl1pPr marL="0" indent="0">
              <a:buNone/>
              <a:defRPr sz="4577"/>
            </a:lvl1pPr>
            <a:lvl2pPr marL="1308003" indent="0">
              <a:buNone/>
              <a:defRPr sz="4005"/>
            </a:lvl2pPr>
            <a:lvl3pPr marL="2616007" indent="0">
              <a:buNone/>
              <a:defRPr sz="3433"/>
            </a:lvl3pPr>
            <a:lvl4pPr marL="3924010" indent="0">
              <a:buNone/>
              <a:defRPr sz="2861"/>
            </a:lvl4pPr>
            <a:lvl5pPr marL="5232014" indent="0">
              <a:buNone/>
              <a:defRPr sz="2861"/>
            </a:lvl5pPr>
            <a:lvl6pPr marL="6540017" indent="0">
              <a:buNone/>
              <a:defRPr sz="2861"/>
            </a:lvl6pPr>
            <a:lvl7pPr marL="7848021" indent="0">
              <a:buNone/>
              <a:defRPr sz="2861"/>
            </a:lvl7pPr>
            <a:lvl8pPr marL="9156024" indent="0">
              <a:buNone/>
              <a:defRPr sz="2861"/>
            </a:lvl8pPr>
            <a:lvl9pPr marL="10464028" indent="0">
              <a:buNone/>
              <a:defRPr sz="286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94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044580"/>
            <a:ext cx="31546800" cy="3792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5222893"/>
            <a:ext cx="31546800" cy="1244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8184754"/>
            <a:ext cx="8229600" cy="1044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937B-652C-4C66-B141-C07D9BC97914}" type="datetimeFigureOut">
              <a:rPr lang="fr-FR" smtClean="0"/>
              <a:t>23/07/2019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8184754"/>
            <a:ext cx="12344400" cy="1044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8184754"/>
            <a:ext cx="8229600" cy="1044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79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616007" rtl="0" eaLnBrk="1" latinLnBrk="0" hangingPunct="1">
        <a:lnSpc>
          <a:spcPct val="90000"/>
        </a:lnSpc>
        <a:spcBef>
          <a:spcPct val="0"/>
        </a:spcBef>
        <a:buNone/>
        <a:defRPr sz="125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4002" indent="-654002" algn="l" defTabSz="2616007" rtl="0" eaLnBrk="1" latinLnBrk="0" hangingPunct="1">
        <a:lnSpc>
          <a:spcPct val="90000"/>
        </a:lnSpc>
        <a:spcBef>
          <a:spcPts val="2861"/>
        </a:spcBef>
        <a:buFont typeface="Arial" panose="020B0604020202020204" pitchFamily="34" charset="0"/>
        <a:buChar char="•"/>
        <a:defRPr sz="8011" kern="1200">
          <a:solidFill>
            <a:schemeClr val="tx1"/>
          </a:solidFill>
          <a:latin typeface="+mn-lt"/>
          <a:ea typeface="+mn-ea"/>
          <a:cs typeface="+mn-cs"/>
        </a:defRPr>
      </a:lvl1pPr>
      <a:lvl2pPr marL="1962005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6866" kern="1200">
          <a:solidFill>
            <a:schemeClr val="tx1"/>
          </a:solidFill>
          <a:latin typeface="+mn-lt"/>
          <a:ea typeface="+mn-ea"/>
          <a:cs typeface="+mn-cs"/>
        </a:defRPr>
      </a:lvl2pPr>
      <a:lvl3pPr marL="3270009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722" kern="1200">
          <a:solidFill>
            <a:schemeClr val="tx1"/>
          </a:solidFill>
          <a:latin typeface="+mn-lt"/>
          <a:ea typeface="+mn-ea"/>
          <a:cs typeface="+mn-cs"/>
        </a:defRPr>
      </a:lvl3pPr>
      <a:lvl4pPr marL="4578012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4pPr>
      <a:lvl5pPr marL="5886016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5pPr>
      <a:lvl6pPr marL="7194019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6pPr>
      <a:lvl7pPr marL="8502023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7pPr>
      <a:lvl8pPr marL="9810026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8pPr>
      <a:lvl9pPr marL="11118030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1pPr>
      <a:lvl2pPr marL="1308003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2pPr>
      <a:lvl3pPr marL="2616007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3pPr>
      <a:lvl4pPr marL="3924010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4pPr>
      <a:lvl5pPr marL="5232014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5pPr>
      <a:lvl6pPr marL="6540017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6pPr>
      <a:lvl7pPr marL="7848021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7pPr>
      <a:lvl8pPr marL="9156024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8pPr>
      <a:lvl9pPr marL="10464028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FE1C2-FD49-41B9-8C8D-606165B0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BD0F5C-4632-4610-9695-D8D7D4371FF1}"/>
              </a:ext>
            </a:extLst>
          </p:cNvPr>
          <p:cNvSpPr/>
          <p:nvPr/>
        </p:nvSpPr>
        <p:spPr>
          <a:xfrm>
            <a:off x="2862416" y="18284487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901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2763E0-EB6A-47E1-AA96-25B134C3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8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6B0FC3-9635-4475-912D-DF1536DEE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3"/>
          <a:stretch/>
        </p:blipFill>
        <p:spPr>
          <a:xfrm>
            <a:off x="0" y="0"/>
            <a:ext cx="36576000" cy="1962479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B8BBEBB-6DB3-44B1-B994-14F534ECB4DB}"/>
              </a:ext>
            </a:extLst>
          </p:cNvPr>
          <p:cNvSpPr/>
          <p:nvPr/>
        </p:nvSpPr>
        <p:spPr>
          <a:xfrm>
            <a:off x="3665317" y="1626150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71C1DB-6A6F-4044-92C8-835E53EBADDF}"/>
              </a:ext>
            </a:extLst>
          </p:cNvPr>
          <p:cNvSpPr/>
          <p:nvPr/>
        </p:nvSpPr>
        <p:spPr>
          <a:xfrm>
            <a:off x="4598509" y="1368987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160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9E038-C52F-46FE-80A2-3825D4074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8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9D12AD-1591-4744-AB5A-CAA6A58F0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834061-DAF3-48E0-8FF4-61177D2571F2}"/>
              </a:ext>
            </a:extLst>
          </p:cNvPr>
          <p:cNvSpPr/>
          <p:nvPr/>
        </p:nvSpPr>
        <p:spPr>
          <a:xfrm>
            <a:off x="3817717" y="370374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97CC00-BEA1-48CF-A6A4-4EEB55022BA2}"/>
              </a:ext>
            </a:extLst>
          </p:cNvPr>
          <p:cNvSpPr/>
          <p:nvPr/>
        </p:nvSpPr>
        <p:spPr>
          <a:xfrm>
            <a:off x="17369629" y="905691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9B2CBD-D1C8-4138-B66C-324AEFBCC7BD}"/>
              </a:ext>
            </a:extLst>
          </p:cNvPr>
          <p:cNvSpPr/>
          <p:nvPr/>
        </p:nvSpPr>
        <p:spPr>
          <a:xfrm>
            <a:off x="11243149" y="26678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F0356-53EA-4006-91E8-0F560A7C6B94}"/>
              </a:ext>
            </a:extLst>
          </p:cNvPr>
          <p:cNvSpPr/>
          <p:nvPr/>
        </p:nvSpPr>
        <p:spPr>
          <a:xfrm>
            <a:off x="34682269" y="231731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84E21E-6312-4025-B8BF-EAAAB5DB6F43}"/>
              </a:ext>
            </a:extLst>
          </p:cNvPr>
          <p:cNvSpPr/>
          <p:nvPr/>
        </p:nvSpPr>
        <p:spPr>
          <a:xfrm>
            <a:off x="4080349" y="1556087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0381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F58594-7180-485A-BAA7-8D03D59F2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0"/>
            <a:ext cx="36576000" cy="1963011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2657C11-7461-4F30-AEA4-8BD3BA08D8EA}"/>
              </a:ext>
            </a:extLst>
          </p:cNvPr>
          <p:cNvSpPr/>
          <p:nvPr/>
        </p:nvSpPr>
        <p:spPr>
          <a:xfrm>
            <a:off x="10764617" y="703114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E42C9D-22A3-470A-BCBE-1EC534BEBE99}"/>
              </a:ext>
            </a:extLst>
          </p:cNvPr>
          <p:cNvSpPr/>
          <p:nvPr/>
        </p:nvSpPr>
        <p:spPr>
          <a:xfrm>
            <a:off x="13966029" y="83828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938BD1-9E0F-4474-A0E9-E14D15AE25A4}"/>
              </a:ext>
            </a:extLst>
          </p:cNvPr>
          <p:cNvSpPr/>
          <p:nvPr/>
        </p:nvSpPr>
        <p:spPr>
          <a:xfrm>
            <a:off x="33346229" y="22868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85033A-67D3-4999-9030-646F901C147E}"/>
              </a:ext>
            </a:extLst>
          </p:cNvPr>
          <p:cNvSpPr/>
          <p:nvPr/>
        </p:nvSpPr>
        <p:spPr>
          <a:xfrm>
            <a:off x="8060529" y="24900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208A43-A5FE-4BC4-A16B-838F0E6F985E}"/>
              </a:ext>
            </a:extLst>
          </p:cNvPr>
          <p:cNvSpPr/>
          <p:nvPr/>
        </p:nvSpPr>
        <p:spPr>
          <a:xfrm>
            <a:off x="35365529" y="43569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695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6EE9B-FC43-4980-8BE0-0B6E36F1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957BD5F-D08D-49D0-B41E-019BA97E6324}"/>
              </a:ext>
            </a:extLst>
          </p:cNvPr>
          <p:cNvSpPr/>
          <p:nvPr/>
        </p:nvSpPr>
        <p:spPr>
          <a:xfrm>
            <a:off x="17770049" y="929200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C70F4B-D4F0-4DF6-A9EB-780AA38B822B}"/>
              </a:ext>
            </a:extLst>
          </p:cNvPr>
          <p:cNvSpPr/>
          <p:nvPr/>
        </p:nvSpPr>
        <p:spPr>
          <a:xfrm>
            <a:off x="30508356" y="17748511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D414A0-6F45-4203-ACE0-13C539D0E53B}"/>
              </a:ext>
            </a:extLst>
          </p:cNvPr>
          <p:cNvSpPr/>
          <p:nvPr/>
        </p:nvSpPr>
        <p:spPr>
          <a:xfrm>
            <a:off x="1316829" y="927258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33E238-FF11-4C88-8F4A-CF12C200FF48}"/>
              </a:ext>
            </a:extLst>
          </p:cNvPr>
          <p:cNvSpPr/>
          <p:nvPr/>
        </p:nvSpPr>
        <p:spPr>
          <a:xfrm>
            <a:off x="2951678" y="10148824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72F8D1-3CDD-4779-B5EE-CF672039316F}"/>
              </a:ext>
            </a:extLst>
          </p:cNvPr>
          <p:cNvSpPr/>
          <p:nvPr/>
        </p:nvSpPr>
        <p:spPr>
          <a:xfrm>
            <a:off x="4125918" y="10148823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B387BF-CA8F-47A0-9A27-B93DC4C10C71}"/>
              </a:ext>
            </a:extLst>
          </p:cNvPr>
          <p:cNvSpPr/>
          <p:nvPr/>
        </p:nvSpPr>
        <p:spPr>
          <a:xfrm>
            <a:off x="5149175" y="10148822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772865-E334-4C5C-84B2-FDC812E31261}"/>
              </a:ext>
            </a:extLst>
          </p:cNvPr>
          <p:cNvSpPr/>
          <p:nvPr/>
        </p:nvSpPr>
        <p:spPr>
          <a:xfrm>
            <a:off x="4550693" y="11317222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4FA468-0F7E-4FB9-83B9-5F90EE635176}"/>
              </a:ext>
            </a:extLst>
          </p:cNvPr>
          <p:cNvSpPr/>
          <p:nvPr/>
        </p:nvSpPr>
        <p:spPr>
          <a:xfrm>
            <a:off x="2349334" y="12195336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DEFC0EE-CE99-4225-BFC1-9602DC8D54D5}"/>
              </a:ext>
            </a:extLst>
          </p:cNvPr>
          <p:cNvSpPr/>
          <p:nvPr/>
        </p:nvSpPr>
        <p:spPr>
          <a:xfrm>
            <a:off x="3246581" y="13087964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f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834F09-7F0D-4E0A-BE32-CDBD0110E5FA}"/>
              </a:ext>
            </a:extLst>
          </p:cNvPr>
          <p:cNvSpPr/>
          <p:nvPr/>
        </p:nvSpPr>
        <p:spPr>
          <a:xfrm>
            <a:off x="917037" y="16999563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B2DE931-4E62-4240-B295-FF7F548B8B48}"/>
              </a:ext>
            </a:extLst>
          </p:cNvPr>
          <p:cNvSpPr/>
          <p:nvPr/>
        </p:nvSpPr>
        <p:spPr>
          <a:xfrm>
            <a:off x="3246580" y="677736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766093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23008-5079-41EF-B987-C2786948F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FBEF5E3-586F-4218-A4DE-72AE39FD2275}"/>
              </a:ext>
            </a:extLst>
          </p:cNvPr>
          <p:cNvSpPr/>
          <p:nvPr/>
        </p:nvSpPr>
        <p:spPr>
          <a:xfrm>
            <a:off x="7509499" y="929200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21788D-8E8D-4CAE-9A93-82BD45F233EF}"/>
              </a:ext>
            </a:extLst>
          </p:cNvPr>
          <p:cNvSpPr/>
          <p:nvPr/>
        </p:nvSpPr>
        <p:spPr>
          <a:xfrm>
            <a:off x="3616371" y="7199967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47017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6AE0F-4464-4BF2-8D96-A7F922D9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1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390AB7-0676-4D19-AE54-B6C9C2BF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3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06CD2-B500-48D9-8E96-2D232FA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46F7B6-5071-4C21-B1EF-1A014BC76258}"/>
              </a:ext>
            </a:extLst>
          </p:cNvPr>
          <p:cNvSpPr/>
          <p:nvPr/>
        </p:nvSpPr>
        <p:spPr>
          <a:xfrm>
            <a:off x="5930081" y="2975661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8074FE-9AE7-4D1D-B19C-29FD6CA6464D}"/>
              </a:ext>
            </a:extLst>
          </p:cNvPr>
          <p:cNvSpPr/>
          <p:nvPr/>
        </p:nvSpPr>
        <p:spPr>
          <a:xfrm>
            <a:off x="13220701" y="1132816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B7F5C8-33DF-4BA9-A336-8F1E18DF3648}"/>
              </a:ext>
            </a:extLst>
          </p:cNvPr>
          <p:cNvSpPr/>
          <p:nvPr/>
        </p:nvSpPr>
        <p:spPr>
          <a:xfrm>
            <a:off x="6965982" y="3493611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0016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1A13F7-131C-43FD-94F7-25C98694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5"/>
            <a:ext cx="36574522" cy="196207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FECC6D-C214-4A9B-AA9D-772DD31DD528}"/>
              </a:ext>
            </a:extLst>
          </p:cNvPr>
          <p:cNvSpPr/>
          <p:nvPr/>
        </p:nvSpPr>
        <p:spPr>
          <a:xfrm>
            <a:off x="3098390" y="17193106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74F50E-6C3C-47CE-A9A4-341A8E3B67E7}"/>
              </a:ext>
            </a:extLst>
          </p:cNvPr>
          <p:cNvSpPr/>
          <p:nvPr/>
        </p:nvSpPr>
        <p:spPr>
          <a:xfrm>
            <a:off x="17769310" y="3742577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715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A5D12-E9BA-4AF7-A66B-E16D238B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CCAEC19-2885-4E9B-BB8F-135B89C4CC24}"/>
              </a:ext>
            </a:extLst>
          </p:cNvPr>
          <p:cNvSpPr/>
          <p:nvPr/>
        </p:nvSpPr>
        <p:spPr>
          <a:xfrm>
            <a:off x="3717823" y="1725210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BF4690-4D5C-455A-B6EB-713D27F9E981}"/>
              </a:ext>
            </a:extLst>
          </p:cNvPr>
          <p:cNvSpPr/>
          <p:nvPr/>
        </p:nvSpPr>
        <p:spPr>
          <a:xfrm>
            <a:off x="14672149" y="799011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441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DA396A-5AE3-47EA-B825-FA5F2B0F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4800872-6318-412F-9CE9-7F0430B3D624}"/>
              </a:ext>
            </a:extLst>
          </p:cNvPr>
          <p:cNvSpPr/>
          <p:nvPr/>
        </p:nvSpPr>
        <p:spPr>
          <a:xfrm>
            <a:off x="32337828" y="130629"/>
            <a:ext cx="769257" cy="8128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EB998-746B-4945-BC48-65F7C2312BF0}"/>
              </a:ext>
            </a:extLst>
          </p:cNvPr>
          <p:cNvSpPr/>
          <p:nvPr/>
        </p:nvSpPr>
        <p:spPr>
          <a:xfrm>
            <a:off x="1799303" y="2418735"/>
            <a:ext cx="8259097" cy="8819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88FE0-67BE-4C01-94F6-B4ECFEEAC523}"/>
              </a:ext>
            </a:extLst>
          </p:cNvPr>
          <p:cNvSpPr/>
          <p:nvPr/>
        </p:nvSpPr>
        <p:spPr>
          <a:xfrm>
            <a:off x="1799302" y="13185058"/>
            <a:ext cx="8259097" cy="3131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96D02F-5FF0-4277-9875-CF50B074B3F3}"/>
              </a:ext>
            </a:extLst>
          </p:cNvPr>
          <p:cNvSpPr/>
          <p:nvPr/>
        </p:nvSpPr>
        <p:spPr>
          <a:xfrm>
            <a:off x="27284515" y="6878407"/>
            <a:ext cx="2920182" cy="751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9C8854-1D92-4BCC-85EB-D950A049878F}"/>
              </a:ext>
            </a:extLst>
          </p:cNvPr>
          <p:cNvSpPr/>
          <p:nvPr/>
        </p:nvSpPr>
        <p:spPr>
          <a:xfrm>
            <a:off x="29417646" y="130629"/>
            <a:ext cx="2920182" cy="751012"/>
          </a:xfrm>
          <a:prstGeom prst="rect">
            <a:avLst/>
          </a:prstGeom>
          <a:solidFill>
            <a:srgbClr val="464775"/>
          </a:solidFill>
          <a:ln>
            <a:solidFill>
              <a:srgbClr val="464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68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403CF8-CD21-4B1E-B743-3D69D435D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4"/>
          <a:stretch/>
        </p:blipFill>
        <p:spPr>
          <a:xfrm>
            <a:off x="0" y="-1"/>
            <a:ext cx="36586521" cy="1961991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2235B9A-EEF9-43AE-BDBE-E547E9F54E69}"/>
              </a:ext>
            </a:extLst>
          </p:cNvPr>
          <p:cNvSpPr/>
          <p:nvPr/>
        </p:nvSpPr>
        <p:spPr>
          <a:xfrm>
            <a:off x="3748303" y="1652058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99E08B-9DBF-43F0-9709-1CE0E99E5848}"/>
              </a:ext>
            </a:extLst>
          </p:cNvPr>
          <p:cNvSpPr/>
          <p:nvPr/>
        </p:nvSpPr>
        <p:spPr>
          <a:xfrm>
            <a:off x="4598509" y="1518339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425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9DF6E-1A78-4E5F-BD8F-7B5E293B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ADEA39F-028A-47FE-9914-6F5CA6CC9F5E}"/>
              </a:ext>
            </a:extLst>
          </p:cNvPr>
          <p:cNvSpPr/>
          <p:nvPr/>
        </p:nvSpPr>
        <p:spPr>
          <a:xfrm>
            <a:off x="23240263" y="755946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B04E1A-8A44-492B-8679-F7AB610E299E}"/>
              </a:ext>
            </a:extLst>
          </p:cNvPr>
          <p:cNvSpPr/>
          <p:nvPr/>
        </p:nvSpPr>
        <p:spPr>
          <a:xfrm>
            <a:off x="23240263" y="929200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88997C-52DC-49DA-9E0A-A17616D064BA}"/>
              </a:ext>
            </a:extLst>
          </p:cNvPr>
          <p:cNvSpPr/>
          <p:nvPr/>
        </p:nvSpPr>
        <p:spPr>
          <a:xfrm>
            <a:off x="12084583" y="1223332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3322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8F0B56-5508-4019-A555-6D45AAE3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00F07C8-A258-4D9C-AC6D-6482E68252DA}"/>
              </a:ext>
            </a:extLst>
          </p:cNvPr>
          <p:cNvSpPr/>
          <p:nvPr/>
        </p:nvSpPr>
        <p:spPr>
          <a:xfrm>
            <a:off x="3961663" y="511624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7334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661099-4933-4A32-B63A-02F86AA6C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7" b="6478"/>
          <a:stretch/>
        </p:blipFill>
        <p:spPr>
          <a:xfrm>
            <a:off x="2958" y="0"/>
            <a:ext cx="36573042" cy="158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401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</TotalTime>
  <Words>39</Words>
  <Application>Microsoft Office PowerPoint</Application>
  <PresentationFormat>Custom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François Manciet</dc:creator>
  <cp:lastModifiedBy>françois manciet</cp:lastModifiedBy>
  <cp:revision>18</cp:revision>
  <dcterms:created xsi:type="dcterms:W3CDTF">2018-04-12T12:02:37Z</dcterms:created>
  <dcterms:modified xsi:type="dcterms:W3CDTF">2019-07-23T07:39:52Z</dcterms:modified>
</cp:coreProperties>
</file>